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89" r:id="rId6"/>
    <p:sldId id="29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3" autoAdjust="0"/>
    <p:restoredTop sz="94652" autoAdjust="0"/>
  </p:normalViewPr>
  <p:slideViewPr>
    <p:cSldViewPr>
      <p:cViewPr varScale="1">
        <p:scale>
          <a:sx n="83" d="100"/>
          <a:sy n="83" d="100"/>
        </p:scale>
        <p:origin x="1546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1F8C0-897F-4631-BDCF-164577B8A6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08491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7FC64-0596-4169-B6BF-D77C5E77B18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2033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E457D-13B2-458C-A304-5C5E9DD2132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7408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2CB61-062F-498A-9EA9-CF80FB29E93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2264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C742C-5E89-4CE3-A705-7ADC5F3FCD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097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5730F-B91C-49F4-9D78-D808ABBB914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2183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DECD9-16E2-4686-BA4F-8322A8BD3A3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2379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3611F-C397-4DC0-B4BA-E1918E41447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52769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646BF-5CFF-467A-9D45-178667BDD63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4080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C5B30-56BC-48C0-B553-20EEC742E58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4240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95907-F651-46DC-AA2B-142FD067364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9803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google.pl/url?sa=i&amp;rct=j&amp;q=&amp;esrc=s&amp;source=images&amp;cd=&amp;cad=rja&amp;uact=8&amp;ved=0CAcQjRw&amp;url=http://www.wsb.pl/english/international-relations/wsb-wroclaw/erasmus-plus&amp;ei=EcG2VKT9HIPuUNmxgZgE&amp;psig=AFQjCNGs4w2xhFU78RZyVCbEi1auEGcvcA&amp;ust=1421349480241640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5915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1B7886-F5B9-45C2-9458-C8C93C9BF3E9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7" name="Obraz 6">
            <a:hlinkClick r:id="rId14" tgtFrame="_blank"/>
            <a:extLst>
              <a:ext uri="{FF2B5EF4-FFF2-40B4-BE49-F238E27FC236}">
                <a16:creationId xmlns:a16="http://schemas.microsoft.com/office/drawing/2014/main" id="{8868C2CC-B6D9-4C99-A19E-9AF40A8C53AF}"/>
              </a:ext>
            </a:extLst>
          </p:cNvPr>
          <p:cNvPicPr/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75171" y="18709"/>
            <a:ext cx="2868829" cy="88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C43620-D2CC-494B-A445-21D4DCDB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4" y="1124744"/>
            <a:ext cx="8329151" cy="1871932"/>
          </a:xfrm>
        </p:spPr>
        <p:txBody>
          <a:bodyPr/>
          <a:lstStyle/>
          <a:p>
            <a:r>
              <a:rPr lang="pl-PL" dirty="0" smtClean="0">
                <a:latin typeface="Algerian" panose="04020705040A02060702" pitchFamily="82" charset="0"/>
              </a:rPr>
              <a:t>Praktyki </a:t>
            </a:r>
            <a:r>
              <a:rPr lang="pl-PL" dirty="0">
                <a:latin typeface="Algerian" panose="04020705040A02060702" pitchFamily="82" charset="0"/>
              </a:rPr>
              <a:t>zawodowe w Rimini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29CF3A3-641D-4A97-BF10-9EED1AAA8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833" y="3573016"/>
            <a:ext cx="8952769" cy="124182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l-PL" dirty="0"/>
              <a:t>ZESPÓŁ SZKÓŁ TECHNICZNYCH I OGÓLNOKSZTAŁCĄCYCH IM. S. ŻEROMSKIEGO W CZĘSTOCHOWIE</a:t>
            </a:r>
          </a:p>
          <a:p>
            <a:pPr algn="just"/>
            <a:endParaRPr lang="pl-PL" dirty="0"/>
          </a:p>
          <a:p>
            <a:pPr algn="just"/>
            <a:r>
              <a:rPr lang="pl-PL" b="1" dirty="0"/>
              <a:t>Projekt  współfinansowany  przez Unię Europejską w ramach programu Erasmus+</a:t>
            </a:r>
            <a:endParaRPr lang="pl-PL" dirty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1916832"/>
            <a:ext cx="1551435" cy="15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63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C7AD86-0F1B-44FF-BEB6-484B82EA7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586" y="188640"/>
            <a:ext cx="7886700" cy="994172"/>
          </a:xfrm>
        </p:spPr>
        <p:txBody>
          <a:bodyPr/>
          <a:lstStyle/>
          <a:p>
            <a:pPr algn="l"/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Pierwsze dni po przylocie </a:t>
            </a:r>
            <a:b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zwiedzanie miasta</a:t>
            </a:r>
            <a:r>
              <a:rPr lang="pl-P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E1496AD-7829-4000-B6E7-46ADC5B12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6" y="2492896"/>
            <a:ext cx="5985589" cy="42210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8A91E5B-C1B6-41C1-8B53-497E882F7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3" y="1831023"/>
            <a:ext cx="3806457" cy="5013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5856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B827C8A-0EC2-4F57-85CF-69EE83782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29" y="1642701"/>
            <a:ext cx="2276751" cy="30529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73B75FA-10EC-42A9-BE41-E0A71DED5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43116" y="1156412"/>
            <a:ext cx="2822897" cy="37638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8FBEE8-DA3F-4591-B8A8-E7FE90A74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7" y="3169159"/>
            <a:ext cx="2904963" cy="3688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2FE3578-E3D7-4D37-9C67-0F83066174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41" y="4449792"/>
            <a:ext cx="3060207" cy="22951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F6C7AD86-0F1B-44FF-BEB6-484B82EA7B64}"/>
              </a:ext>
            </a:extLst>
          </p:cNvPr>
          <p:cNvSpPr txBox="1">
            <a:spLocks/>
          </p:cNvSpPr>
          <p:nvPr/>
        </p:nvSpPr>
        <p:spPr>
          <a:xfrm>
            <a:off x="-16586" y="188640"/>
            <a:ext cx="7886700" cy="99417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Pierwsze dni po przylocie </a:t>
            </a:r>
            <a:b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zwiedzanie miasta</a:t>
            </a:r>
            <a:r>
              <a:rPr lang="pl-P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47787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97D8F6C3-22E9-4713-8B65-BD2F257C4048}"/>
              </a:ext>
            </a:extLst>
          </p:cNvPr>
          <p:cNvSpPr/>
          <p:nvPr/>
        </p:nvSpPr>
        <p:spPr>
          <a:xfrm>
            <a:off x="27763" y="0"/>
            <a:ext cx="54932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Pierwszy tydzień – kurs 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języka włoskiego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3772D93-5EB5-4070-BAD1-F2BBAB57A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64904"/>
            <a:ext cx="4248472" cy="3186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F19A95B-1FA7-4EFE-9094-BEFCD20D4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34989"/>
            <a:ext cx="3923928" cy="3080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FA1634C-41F1-4FA1-90E2-76479DF33D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t="24475"/>
          <a:stretch/>
        </p:blipFill>
        <p:spPr>
          <a:xfrm rot="5400000">
            <a:off x="-745909" y="4786469"/>
            <a:ext cx="3390951" cy="22601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643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B20202-2154-4AC4-8C9E-19E91803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5915000" cy="1143000"/>
          </a:xfrm>
        </p:spPr>
        <p:txBody>
          <a:bodyPr/>
          <a:lstStyle/>
          <a:p>
            <a:pPr algn="l"/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 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pracy</a:t>
            </a:r>
            <a:b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Iza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i Andżelika  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Hotel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New </a:t>
            </a:r>
            <a:r>
              <a:rPr lang="pl-PL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Joile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95D9174-CC12-4108-B58B-BF6A55F01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49962"/>
            <a:ext cx="4519002" cy="3389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261BF0-5B25-41F8-92E8-7C4995B7F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0537"/>
            <a:ext cx="1821689" cy="3957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07D903F-7AB1-4301-9AB0-E779FBD95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40" y="2249962"/>
            <a:ext cx="2609790" cy="4618860"/>
          </a:xfrm>
          <a:prstGeom prst="snip2DiagRect">
            <a:avLst>
              <a:gd name="adj1" fmla="val 463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3887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5CDE5A-2583-4D5C-AEBA-23139408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Natalia i Kordian Hotel Villa </a:t>
            </a:r>
            <a:r>
              <a:rPr lang="pl-PL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Adriatica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9C4B75A-81D2-4D73-9B08-F7F955049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89" y="1454545"/>
            <a:ext cx="5372173" cy="4029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C9F5EED-C674-44ED-A01B-F13778CF8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6"/>
            <a:ext cx="2310725" cy="310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8230AB9-BF10-47A8-97A7-FE518F40B6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22" y="3392574"/>
            <a:ext cx="2647374" cy="3553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8396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4DBE20-6443-4D33-A231-E86CA2D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Filip i Kamila 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hotel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Kursal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9A2A72D-9B4A-411B-B1DC-53878920D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44547"/>
            <a:ext cx="4499992" cy="5999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C9263EF-A256-4A0D-AEB2-3597F3136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949"/>
            <a:ext cx="3960440" cy="5280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1836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98C1F4-9CEC-43EF-954D-28979CD6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Wiktoria i Klaudia 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Hotel </a:t>
            </a:r>
            <a:r>
              <a:rPr lang="pl-PL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Bengasi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41FBAAF-4921-400B-AEAD-C0523448D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0" y="2525231"/>
            <a:ext cx="3228338" cy="4332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39F1F56-A217-471A-9CDE-43838CD00A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85" y="1481400"/>
            <a:ext cx="3024336" cy="53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37FCB23-2F5F-4496-BCCE-C7BEF4959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836712"/>
            <a:ext cx="3203848" cy="4299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3368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BA0E79-C29F-4069-A6C7-5B4F9AEE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4" y="418955"/>
            <a:ext cx="4628764" cy="1143000"/>
          </a:xfrm>
        </p:spPr>
        <p:txBody>
          <a:bodyPr/>
          <a:lstStyle/>
          <a:p>
            <a:pPr algn="l"/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Patrycja 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Hotel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Perla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9912F99-4D1D-447E-8266-2A6F121EA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9031"/>
            <a:ext cx="2448272" cy="4354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12E8A5C-B089-4CFA-9D9F-A2DBE9880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84369"/>
            <a:ext cx="3168352" cy="4252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96982C0-33ED-4AE7-B18F-A372C6122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6540"/>
            <a:ext cx="3096344" cy="5507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324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0EDA80-A99E-434B-86F8-82125EE3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8" y="86727"/>
            <a:ext cx="5915000" cy="1143000"/>
          </a:xfrm>
        </p:spPr>
        <p:txBody>
          <a:bodyPr/>
          <a:lstStyle/>
          <a:p>
            <a:pPr algn="l"/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Karolina 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Hotel </a:t>
            </a:r>
            <a:r>
              <a:rPr lang="pl-PL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Rosabianca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F2E30F6-A4AC-43CE-BECF-61CF1A8AF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4" y="3573016"/>
            <a:ext cx="4379977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8AA71B9-D1E6-4E7B-A705-FE4C91BBC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84784"/>
            <a:ext cx="4680520" cy="351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1822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F2A1C8-038E-419C-8D0E-FCAD7D7EA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8" y="0"/>
            <a:ext cx="4754306" cy="994172"/>
          </a:xfrm>
        </p:spPr>
        <p:txBody>
          <a:bodyPr>
            <a:normAutofit/>
          </a:bodyPr>
          <a:lstStyle/>
          <a:p>
            <a:pPr algn="l"/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Po pracy…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23DBE52-9F8F-47CF-8F8A-8D4EA63C2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9" y="2449967"/>
            <a:ext cx="3306025" cy="44080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8E80A62-3B0E-452E-BC8D-748FAD1EB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45" y="1134143"/>
            <a:ext cx="4167655" cy="5723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4CFD1AF-6C43-43A1-852F-66F84D6A21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28"/>
          <a:stretch/>
        </p:blipFill>
        <p:spPr>
          <a:xfrm>
            <a:off x="2987824" y="3419600"/>
            <a:ext cx="2744330" cy="347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8460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113A50-9E58-4B14-827D-A76B73839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980728"/>
            <a:ext cx="9036496" cy="4218653"/>
          </a:xfrm>
        </p:spPr>
        <p:txBody>
          <a:bodyPr>
            <a:noAutofit/>
          </a:bodyPr>
          <a:lstStyle/>
          <a:p>
            <a:r>
              <a:rPr lang="pl-PL" sz="3300" i="1" dirty="0" smtClean="0">
                <a:solidFill>
                  <a:srgbClr val="0070C0"/>
                </a:solidFill>
              </a:rPr>
              <a:t>„</a:t>
            </a:r>
            <a:r>
              <a:rPr lang="pl-PL" sz="3600" dirty="0" smtClean="0">
                <a:solidFill>
                  <a:srgbClr val="0070C0"/>
                </a:solidFill>
              </a:rPr>
              <a:t>Staż czyni mistrza - mobilność zagraniczna wartością dodaną w procesie kształcenia umiejętności zawodowo- organizacyjno-społecznych uczniów technikum </a:t>
            </a:r>
            <a:br>
              <a:rPr lang="pl-PL" sz="3600" dirty="0" smtClean="0">
                <a:solidFill>
                  <a:srgbClr val="0070C0"/>
                </a:solidFill>
              </a:rPr>
            </a:br>
            <a:r>
              <a:rPr lang="pl-PL" sz="3600" dirty="0" smtClean="0">
                <a:solidFill>
                  <a:srgbClr val="0070C0"/>
                </a:solidFill>
              </a:rPr>
              <a:t/>
            </a:r>
            <a:br>
              <a:rPr lang="pl-PL" sz="3600" dirty="0" smtClean="0">
                <a:solidFill>
                  <a:srgbClr val="0070C0"/>
                </a:solidFill>
              </a:rPr>
            </a:br>
            <a:r>
              <a:rPr lang="pl-PL" sz="3600" dirty="0" smtClean="0">
                <a:solidFill>
                  <a:srgbClr val="0070C0"/>
                </a:solidFill>
              </a:rPr>
              <a:t>2018-1-PL01-KA102-048099 </a:t>
            </a:r>
            <a:r>
              <a:rPr lang="pl-PL" sz="1800" dirty="0"/>
              <a:t/>
            </a:r>
            <a:br>
              <a:rPr lang="pl-PL" sz="1800" dirty="0"/>
            </a:b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601585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1268245-5790-4FD8-8BB4-BDE9394D96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3074740" cy="409965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4B04911-FD4B-45A4-A3D7-3EF52C7D6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37479"/>
            <a:ext cx="4104456" cy="5743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6EF2A1C8-038E-419C-8D0E-FCAD7D7EA55D}"/>
              </a:ext>
            </a:extLst>
          </p:cNvPr>
          <p:cNvSpPr txBox="1">
            <a:spLocks/>
          </p:cNvSpPr>
          <p:nvPr/>
        </p:nvSpPr>
        <p:spPr>
          <a:xfrm>
            <a:off x="33718" y="0"/>
            <a:ext cx="4754306" cy="99417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l-PL" sz="40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Po pracy…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916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A2E681-7622-4EC7-9B45-9905B6CB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4" y="188640"/>
            <a:ext cx="6156570" cy="972950"/>
          </a:xfrm>
        </p:spPr>
        <p:txBody>
          <a:bodyPr/>
          <a:lstStyle/>
          <a:p>
            <a:pPr algn="l"/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Wycieczka do San Marino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4F62A5E-E425-4D63-B938-9A5361C4A6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" y="4433235"/>
            <a:ext cx="3191028" cy="23932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67123D9-DE0F-4D5A-A8F5-B74291180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128" y="1590398"/>
            <a:ext cx="3550674" cy="26630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FC79C82-E325-421C-9900-1E0030C1D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142" y="4138612"/>
            <a:ext cx="3583858" cy="26878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108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F756D99-EF78-455F-9403-07DC42409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343" y="836710"/>
            <a:ext cx="4003371" cy="5817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4BBAC25-B4AA-43AF-8D0B-8B82A837A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06" y="3726802"/>
            <a:ext cx="4502023" cy="3125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C421C47-E9D3-4EED-AE44-DCA57FD60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59" y="836710"/>
            <a:ext cx="3861172" cy="28958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BAB3BE9-E7BD-4D1B-BD9A-63CA31A5D4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8739" y="1765336"/>
            <a:ext cx="3119623" cy="1973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07A2E681-7622-4EC7-9B45-9905B6CB5AE1}"/>
              </a:ext>
            </a:extLst>
          </p:cNvPr>
          <p:cNvSpPr txBox="1">
            <a:spLocks/>
          </p:cNvSpPr>
          <p:nvPr/>
        </p:nvSpPr>
        <p:spPr>
          <a:xfrm>
            <a:off x="71614" y="188640"/>
            <a:ext cx="6156570" cy="97295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l-PL" sz="40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Wycieczka do San Marino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9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D34A89-DD90-4199-9B6C-37DB8D84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Wycieczka do Wenecji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6F59E2B-C2B9-4913-A4B2-1CC52A7C5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092434"/>
            <a:ext cx="2808312" cy="46381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BD307FB-D960-4D0F-AC01-5B53BBA73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44" y="1844824"/>
            <a:ext cx="3044309" cy="48550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D9F194D-CF0D-4288-A417-569398F10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999568"/>
            <a:ext cx="2747653" cy="47461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711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784809D-3936-47D1-9C5D-5F33CDB863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343"/>
            <a:ext cx="3285260" cy="2463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A373B30-B8E0-41AC-9D62-D74B4E290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49" y="4217340"/>
            <a:ext cx="3347956" cy="2640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50C6441-3AEB-465F-8495-7D42003D5E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611" y="1721343"/>
            <a:ext cx="5423422" cy="2502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499791C-0AA7-41BF-9409-05FFAAD70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17" y="4248669"/>
            <a:ext cx="1774193" cy="2640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3E9C078-435A-42A2-897E-F33E4D735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118" y="4231027"/>
            <a:ext cx="1928813" cy="264066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41D65F4-B671-4A9C-A047-9F945A2311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52" y="4217339"/>
            <a:ext cx="2541636" cy="2640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C76FFF9-1947-4E54-A501-214B3DDAFE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17894"/>
            <a:ext cx="2603401" cy="2502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E3D34A89-DD90-4199-9B6C-37DB8D842737}"/>
              </a:ext>
            </a:extLst>
          </p:cNvPr>
          <p:cNvSpPr txBox="1">
            <a:spLocks/>
          </p:cNvSpPr>
          <p:nvPr/>
        </p:nvSpPr>
        <p:spPr>
          <a:xfrm>
            <a:off x="107504" y="404664"/>
            <a:ext cx="59150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l-PL" sz="40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Wycieczka do Wenecji 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08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867E6A-90D4-493F-9C9F-565DF4E5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852"/>
            <a:ext cx="7886700" cy="718984"/>
          </a:xfrm>
        </p:spPr>
        <p:txBody>
          <a:bodyPr>
            <a:normAutofit/>
          </a:bodyPr>
          <a:lstStyle/>
          <a:p>
            <a:pPr algn="l"/>
            <a:r>
              <a:rPr lang="pl-PL" sz="39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Trochę zabawy, odpoczynku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B90C64C-C540-426A-893E-624051E2A8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5" y="5075289"/>
            <a:ext cx="3565422" cy="1782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0D22064-0E27-4B29-A41B-2F1133E79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70" y="1727580"/>
            <a:ext cx="2607006" cy="50458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DBD68FA-55BD-4F59-9D27-E9F62B8A5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76234"/>
            <a:ext cx="3705919" cy="28608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406B8AA-0F5C-4C5B-A23D-04D58062DE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93" y="1714500"/>
            <a:ext cx="2891773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139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2842AD0-CE5F-454A-A5F2-B1AC9926C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8324"/>
            <a:ext cx="3384376" cy="6019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8D85EC6-04D2-4684-80E4-7998C66B3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0648"/>
            <a:ext cx="3105465" cy="5523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4867E6A-90D4-493F-9C9F-565DF4E5C773}"/>
              </a:ext>
            </a:extLst>
          </p:cNvPr>
          <p:cNvSpPr txBox="1">
            <a:spLocks/>
          </p:cNvSpPr>
          <p:nvPr/>
        </p:nvSpPr>
        <p:spPr>
          <a:xfrm>
            <a:off x="0" y="159852"/>
            <a:ext cx="7886700" cy="71898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l-PL" sz="3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Trochę zabawy, odpoczynku</a:t>
            </a:r>
            <a:endParaRPr lang="pl-PL" sz="3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164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D7F4BC5-1D47-4647-B899-0F55C4CA5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8034"/>
            <a:ext cx="4125860" cy="27846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CC6594D-0BCB-4C68-89D3-24C9CB70B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73" y="4520439"/>
            <a:ext cx="4125861" cy="235882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F068DB1-C2C5-4DA3-A08B-9F41FBFC7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60" y="1735759"/>
            <a:ext cx="2370044" cy="51435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D2B6088-F05E-4E43-A290-90D1665C5A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93" y="1756574"/>
            <a:ext cx="2737118" cy="51435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4867E6A-90D4-493F-9C9F-565DF4E5C773}"/>
              </a:ext>
            </a:extLst>
          </p:cNvPr>
          <p:cNvSpPr txBox="1">
            <a:spLocks/>
          </p:cNvSpPr>
          <p:nvPr/>
        </p:nvSpPr>
        <p:spPr>
          <a:xfrm>
            <a:off x="0" y="159852"/>
            <a:ext cx="7886700" cy="71898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l-PL" sz="3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Trochę zabawy, odpoczynku</a:t>
            </a:r>
            <a:endParaRPr lang="pl-PL" sz="3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447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CB1A22B-71F8-47CD-891F-DCF93099C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08" y="1669473"/>
            <a:ext cx="1671849" cy="2972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CBB32C2-4A7C-4453-B408-367D5C4D4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388802" y="3070892"/>
            <a:ext cx="5145146" cy="2370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E420042-F5D4-4374-B8A5-E06BC9C56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136744"/>
            <a:ext cx="4168064" cy="277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28D14F8-FD6D-45B2-ACAD-213B6DDE21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34" y="4456418"/>
            <a:ext cx="3195432" cy="2396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FB80A3F-61B3-45C3-8AE2-06A21B160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03476"/>
            <a:ext cx="5206628" cy="409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D4867E6A-90D4-493F-9C9F-565DF4E5C773}"/>
              </a:ext>
            </a:extLst>
          </p:cNvPr>
          <p:cNvSpPr txBox="1">
            <a:spLocks/>
          </p:cNvSpPr>
          <p:nvPr/>
        </p:nvSpPr>
        <p:spPr>
          <a:xfrm>
            <a:off x="0" y="159852"/>
            <a:ext cx="7886700" cy="71898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l-PL" sz="3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Trochę zabawy, odpoczynku</a:t>
            </a:r>
            <a:endParaRPr lang="pl-PL" sz="3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0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97BB3AD-691C-4DC8-A7E6-A3A8EB0413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871" y="1979470"/>
            <a:ext cx="3537290" cy="26529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C4E495B-D70D-4D59-A27F-E19E2270A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50" y="3552203"/>
            <a:ext cx="4407728" cy="330579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5BFFCE4-01FA-49AE-AFBF-FF6B9B201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10" y="980728"/>
            <a:ext cx="4385470" cy="341244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5A3540B-CD80-4C7F-8446-5AF8769E23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340768"/>
            <a:ext cx="2711262" cy="55006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8A18744-0281-4E1D-BD3A-E2DBF905C9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35377" r="10" b="36128"/>
          <a:stretch/>
        </p:blipFill>
        <p:spPr>
          <a:xfrm>
            <a:off x="5816898" y="5011287"/>
            <a:ext cx="3366182" cy="1802954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D4867E6A-90D4-493F-9C9F-565DF4E5C773}"/>
              </a:ext>
            </a:extLst>
          </p:cNvPr>
          <p:cNvSpPr txBox="1">
            <a:spLocks/>
          </p:cNvSpPr>
          <p:nvPr/>
        </p:nvSpPr>
        <p:spPr>
          <a:xfrm>
            <a:off x="0" y="159852"/>
            <a:ext cx="7886700" cy="71898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l-PL" sz="3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Trochę zabawy, odpoczynku</a:t>
            </a:r>
            <a:endParaRPr lang="pl-PL" sz="3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84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>
          <a:xfrm>
            <a:off x="0" y="0"/>
            <a:ext cx="7416824" cy="1586399"/>
          </a:xfrm>
        </p:spPr>
        <p:txBody>
          <a:bodyPr/>
          <a:lstStyle/>
          <a:p>
            <a:pPr marL="0" indent="0">
              <a:buNone/>
            </a:pPr>
            <a:r>
              <a:rPr lang="pl-PL" sz="4000" b="1" dirty="0" smtClean="0">
                <a:solidFill>
                  <a:srgbClr val="0070C0"/>
                </a:solidFill>
              </a:rPr>
              <a:t>Uczestnicy projektu: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2000" dirty="0"/>
              <a:t>Technik żywienia i usług gastronomicznych</a:t>
            </a:r>
            <a:br>
              <a:rPr lang="pl-PL" sz="2000" dirty="0"/>
            </a:br>
            <a:r>
              <a:rPr lang="pl-PL" sz="2000" dirty="0"/>
              <a:t>Rimini: 05.10-02.10.2019</a:t>
            </a:r>
            <a:endParaRPr lang="en-US" sz="2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C0EB46C-3464-411E-ACD4-0E83B4D257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04864"/>
            <a:ext cx="2271347" cy="230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251520" y="1658033"/>
            <a:ext cx="4824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Karolina Owczarek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Iza </a:t>
            </a:r>
            <a:r>
              <a:rPr lang="pl-PL" dirty="0" err="1"/>
              <a:t>Hyra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Natalia </a:t>
            </a:r>
            <a:r>
              <a:rPr lang="pl-PL" dirty="0"/>
              <a:t>Łysak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Filip </a:t>
            </a:r>
            <a:r>
              <a:rPr lang="pl-PL" dirty="0"/>
              <a:t>Jaśkiewicz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Wiktoria </a:t>
            </a:r>
            <a:r>
              <a:rPr lang="pl-PL" dirty="0"/>
              <a:t>Sokołowska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Klaudia </a:t>
            </a:r>
            <a:r>
              <a:rPr lang="pl-PL" dirty="0"/>
              <a:t>Sokołowska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Kamila </a:t>
            </a:r>
            <a:r>
              <a:rPr lang="pl-PL" dirty="0"/>
              <a:t>Juszczyk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Patrycja </a:t>
            </a:r>
            <a:r>
              <a:rPr lang="pl-PL" dirty="0"/>
              <a:t>Barczyk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Kordian </a:t>
            </a:r>
            <a:r>
              <a:rPr lang="pl-PL" dirty="0" err="1"/>
              <a:t>Gasiak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Andżelika </a:t>
            </a:r>
            <a:r>
              <a:rPr lang="pl-PL" dirty="0" err="1"/>
              <a:t>Kasprza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485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7886396-D4F5-4422-8AE1-500684731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53768" y="352852"/>
            <a:ext cx="3155908" cy="42078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429866F-3B53-4737-8124-3A98C3D2B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0477" y="4016747"/>
            <a:ext cx="3558291" cy="25268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F7B81BC-C9A2-47A3-89E0-44BDB9FDB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50123"/>
            <a:ext cx="3155908" cy="42078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4867E6A-90D4-493F-9C9F-565DF4E5C773}"/>
              </a:ext>
            </a:extLst>
          </p:cNvPr>
          <p:cNvSpPr txBox="1">
            <a:spLocks/>
          </p:cNvSpPr>
          <p:nvPr/>
        </p:nvSpPr>
        <p:spPr>
          <a:xfrm>
            <a:off x="0" y="159852"/>
            <a:ext cx="7886700" cy="71898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l-PL" sz="3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Trochę zabawy, odpoczynku</a:t>
            </a:r>
            <a:endParaRPr lang="pl-PL" sz="3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152DEE-D043-4229-92A9-EC245C13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" y="116632"/>
            <a:ext cx="7886700" cy="994172"/>
          </a:xfrm>
        </p:spPr>
        <p:txBody>
          <a:bodyPr/>
          <a:lstStyle/>
          <a:p>
            <a:pPr algn="l"/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Ostatnie spotkanie 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 </a:t>
            </a:r>
            <a:r>
              <a:rPr lang="pl-PL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Sistema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pl-PL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Turismo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B7A935-6C7B-4C03-8FEE-472B4FB47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7416824" cy="5392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033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80586-1DBC-480F-9CBD-0FA45ED2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Dlaczego warto wziąć udział w projekcie?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8A1B5EC-629A-4548-9976-CC646BFE46B9}"/>
              </a:ext>
            </a:extLst>
          </p:cNvPr>
          <p:cNvSpPr/>
          <p:nvPr/>
        </p:nvSpPr>
        <p:spPr>
          <a:xfrm>
            <a:off x="107504" y="1916832"/>
            <a:ext cx="8892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b="1" dirty="0" smtClean="0"/>
              <a:t>Uczymy </a:t>
            </a:r>
            <a:r>
              <a:rPr lang="pl-PL" sz="2100" b="1" dirty="0"/>
              <a:t>się radzić sobie za granicą,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b="1" dirty="0" smtClean="0"/>
              <a:t>Poznajemy </a:t>
            </a:r>
            <a:r>
              <a:rPr lang="pl-PL" sz="2100" b="1" dirty="0"/>
              <a:t>nowych ludzi i inną kulturę,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b="1" dirty="0" smtClean="0"/>
              <a:t>Uczymy </a:t>
            </a:r>
            <a:r>
              <a:rPr lang="pl-PL" sz="2100" b="1" dirty="0"/>
              <a:t>się języków obcych,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b="1" dirty="0" smtClean="0"/>
              <a:t>Poznajemy </a:t>
            </a:r>
            <a:r>
              <a:rPr lang="pl-PL" sz="2100" b="1" dirty="0"/>
              <a:t>włoską kuchnię, która jest zdrowa i bardzo popularna,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b="1" dirty="0" smtClean="0"/>
              <a:t>Zdobywamy </a:t>
            </a:r>
            <a:r>
              <a:rPr lang="pl-PL" sz="2100" b="1" dirty="0"/>
              <a:t>europejskie certyfikaty i kwalifikacje, które są ważne na rynku pracy,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b="1" dirty="0" smtClean="0"/>
              <a:t>Zwiedzamy </a:t>
            </a:r>
            <a:r>
              <a:rPr lang="pl-PL" sz="2100" b="1" dirty="0"/>
              <a:t>najpiękniejsze miejsca we Włoszech,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b="1" dirty="0" smtClean="0"/>
              <a:t>Mamy </a:t>
            </a:r>
            <a:r>
              <a:rPr lang="pl-PL" sz="2100" b="1" dirty="0"/>
              <a:t>większą motywację i pewność siebie.</a:t>
            </a:r>
          </a:p>
        </p:txBody>
      </p:sp>
    </p:spTree>
    <p:extLst>
      <p:ext uri="{BB962C8B-B14F-4D97-AF65-F5344CB8AC3E}">
        <p14:creationId xmlns:p14="http://schemas.microsoft.com/office/powerpoint/2010/main" val="428276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D6CBA8-51BB-4F9E-BA35-CB50F3665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6632"/>
            <a:ext cx="6192688" cy="818536"/>
          </a:xfrm>
        </p:spPr>
        <p:txBody>
          <a:bodyPr/>
          <a:lstStyle/>
          <a:p>
            <a:r>
              <a:rPr lang="pl-PL" sz="4400" dirty="0">
                <a:solidFill>
                  <a:srgbClr val="0070C0"/>
                </a:solidFill>
              </a:rPr>
              <a:t>Etapy realizacji projektu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79512" y="1340768"/>
            <a:ext cx="849694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+mn-lt"/>
                <a:cs typeface="+mn-cs"/>
              </a:rPr>
              <a:t>Rekrutacja uczestników</a:t>
            </a:r>
            <a:endParaRPr lang="en-US" sz="3200" dirty="0">
              <a:latin typeface="+mn-lt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+mn-lt"/>
                <a:cs typeface="+mn-cs"/>
              </a:rPr>
              <a:t>Przygotowanie językowe w kraju,</a:t>
            </a:r>
            <a:endParaRPr lang="en-US" sz="3200" dirty="0">
              <a:latin typeface="+mn-lt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+mn-lt"/>
                <a:cs typeface="+mn-cs"/>
              </a:rPr>
              <a:t>Przygotowanie pedagogiczne i kulturowe,</a:t>
            </a:r>
            <a:endParaRPr lang="en-US" sz="3200" dirty="0">
              <a:latin typeface="+mn-lt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+mn-lt"/>
                <a:cs typeface="+mn-cs"/>
              </a:rPr>
              <a:t>Szkolenie </a:t>
            </a:r>
            <a:r>
              <a:rPr lang="pl-PL" sz="3200" dirty="0" smtClean="0">
                <a:latin typeface="+mn-lt"/>
                <a:cs typeface="+mn-cs"/>
              </a:rPr>
              <a:t>BHP</a:t>
            </a:r>
            <a:endParaRPr lang="en-US" sz="3200" dirty="0">
              <a:latin typeface="+mn-lt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2882" name="Picture 2" descr="Obraz może zawierać: 7 osób, ludzie siedzą, tabela i w budy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1616"/>
            <a:ext cx="460851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4" name="Picture 4" descr="https://scontent-waw1-1.xx.fbcdn.net/v/t1.0-9/71142741_2450358868378046_23965728533118976_n.jpg?_nc_cat=110&amp;_nc_sid=110474&amp;_nc_ohc=s8QBGB2oxqYAX-0HX59&amp;_nc_ht=scontent-waw1-1.xx&amp;oh=8b433d7987213e6b4c3342ad8aa7af12&amp;oe=5EF56A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02846"/>
            <a:ext cx="2787774" cy="3717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6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D6CBA8-51BB-4F9E-BA35-CB50F3665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6632"/>
            <a:ext cx="6192688" cy="818536"/>
          </a:xfrm>
        </p:spPr>
        <p:txBody>
          <a:bodyPr/>
          <a:lstStyle/>
          <a:p>
            <a:r>
              <a:rPr lang="pl-PL" sz="4400" dirty="0">
                <a:solidFill>
                  <a:srgbClr val="0070C0"/>
                </a:solidFill>
              </a:rPr>
              <a:t>Etapy realizacji projektu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79512" y="1196752"/>
            <a:ext cx="88569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+mn-lt"/>
                <a:cs typeface="+mn-cs"/>
              </a:rPr>
              <a:t>Przelot do Bolonii,</a:t>
            </a:r>
            <a:endParaRPr lang="en-US" sz="3200" dirty="0">
              <a:latin typeface="+mn-lt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+mn-lt"/>
                <a:cs typeface="+mn-cs"/>
              </a:rPr>
              <a:t>Czterotygodniowy staż we włoskich restauracjach,</a:t>
            </a:r>
            <a:endParaRPr lang="en-US" sz="3200" dirty="0">
              <a:latin typeface="+mn-lt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+mn-lt"/>
                <a:cs typeface="+mn-cs"/>
              </a:rPr>
              <a:t>Kurs języka włoskiego w trakcie pobytu,</a:t>
            </a:r>
            <a:endParaRPr lang="en-US" sz="3200" dirty="0">
              <a:latin typeface="+mn-lt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+mn-lt"/>
                <a:cs typeface="+mn-cs"/>
              </a:rPr>
              <a:t>Wycieczki do San Marino i Wenecji,</a:t>
            </a:r>
            <a:endParaRPr lang="en-US" sz="3200" dirty="0">
              <a:latin typeface="+mn-lt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+mn-lt"/>
                <a:cs typeface="+mn-cs"/>
              </a:rPr>
              <a:t>Powrót do kraju,</a:t>
            </a:r>
            <a:endParaRPr lang="en-US" sz="3200" dirty="0">
              <a:latin typeface="+mn-lt"/>
              <a:cs typeface="+mn-cs"/>
            </a:endParaRPr>
          </a:p>
        </p:txBody>
      </p:sp>
      <p:pic>
        <p:nvPicPr>
          <p:cNvPr id="123906" name="Picture 2" descr="Flaga, Włochy, Włoski, Green, White, Red, F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4243740"/>
            <a:ext cx="4069105" cy="30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22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6372200" cy="1143000"/>
          </a:xfrm>
        </p:spPr>
        <p:txBody>
          <a:bodyPr/>
          <a:lstStyle/>
          <a:p>
            <a:r>
              <a:rPr lang="pl-PL" dirty="0">
                <a:solidFill>
                  <a:srgbClr val="0070C0"/>
                </a:solidFill>
              </a:rPr>
              <a:t>Etapy realizacji projektu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Test kompetencji oraz ocena praktyk,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Przygotowanie produktów projektu,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Złożenie raportu końcowego,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Upowszechnianie rezultatów projektu.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4930" name="Picture 2" descr="Schowek, Plik, Papieru, Dokument, Urząd, Str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4077072"/>
            <a:ext cx="4176464" cy="292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453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F01EFA-BE05-42B9-B003-E1AC4BB0E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536" y="173376"/>
            <a:ext cx="6858000" cy="872728"/>
          </a:xfrm>
        </p:spPr>
        <p:txBody>
          <a:bodyPr/>
          <a:lstStyle/>
          <a:p>
            <a:r>
              <a:rPr lang="pl-PL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Podróż i hotel Record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3B4C7D0-371B-49FE-90B7-ABE1409B0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85" y="1299008"/>
            <a:ext cx="2852648" cy="1980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909FA4E-FB7A-47D7-8904-4767B6BF6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482" y="3599130"/>
            <a:ext cx="3332511" cy="3258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825026E-EC27-4959-9608-0E89BE5E7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85" y="2996952"/>
            <a:ext cx="2652529" cy="394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14C3ECD-8355-4CF1-894B-EA04C3BB6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257" y="967328"/>
            <a:ext cx="3644736" cy="278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062A3D8-7130-426C-8D7F-8FB0EF63F2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48" y="2731349"/>
            <a:ext cx="3474725" cy="2381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9304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75B1CE-3D8A-4731-BCF0-22B558FD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4" y="767721"/>
            <a:ext cx="8693376" cy="1268016"/>
          </a:xfrm>
        </p:spPr>
        <p:txBody>
          <a:bodyPr>
            <a:noAutofit/>
          </a:bodyPr>
          <a:lstStyle/>
          <a:p>
            <a:pPr algn="l"/>
            <a:r>
              <a:rPr lang="pl-PL" dirty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Rimini </a:t>
            </a:r>
            <a:r>
              <a:rPr lang="pl-PL" dirty="0" smtClean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l-PL" dirty="0" smtClean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dirty="0" smtClean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miasto </a:t>
            </a:r>
            <a:r>
              <a:rPr lang="pl-PL" dirty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turystyczne położone nad Morzem Adriatyckim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B2B7F32-0AFC-43DA-BC38-2B2392CB0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6" y="4416689"/>
            <a:ext cx="3235349" cy="2426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DCB3B2B-11DB-4654-A0EB-C38A0B50A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45" y="4365104"/>
            <a:ext cx="3361256" cy="2520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4F1AA9A-FC31-4AF5-87B0-B0D63A5ACD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2420888"/>
            <a:ext cx="2736303" cy="2052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5268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52CF74C-D5A7-46B8-B97E-4B879ED6B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056"/>
            <a:ext cx="5142508" cy="2363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CFA67E1-CC94-45B8-A996-0E6F2CC3F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465" y="4239780"/>
            <a:ext cx="5036535" cy="2614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DD84030-1EB1-4E5C-9340-1AB6E84D3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465" y="1558057"/>
            <a:ext cx="5036535" cy="3612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DA5DE60-79D0-42C1-AFD4-6065B8EF19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3924856"/>
            <a:ext cx="4101785" cy="2933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F875B1CE-3D8A-4731-BCF0-22B558FD485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52728" cy="1268016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Pierwsze dni po przylocie </a:t>
            </a:r>
          </a:p>
          <a:p>
            <a:pPr algn="l"/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odpoczynek na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plaży</a:t>
            </a:r>
          </a:p>
        </p:txBody>
      </p:sp>
    </p:spTree>
    <p:extLst>
      <p:ext uri="{BB962C8B-B14F-4D97-AF65-F5344CB8AC3E}">
        <p14:creationId xmlns:p14="http://schemas.microsoft.com/office/powerpoint/2010/main" val="2501389145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</TotalTime>
  <Words>338</Words>
  <Application>Microsoft Office PowerPoint</Application>
  <PresentationFormat>Pokaz na ekranie (4:3)</PresentationFormat>
  <Paragraphs>66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6" baseType="lpstr">
      <vt:lpstr>Algerian</vt:lpstr>
      <vt:lpstr>Arial</vt:lpstr>
      <vt:lpstr>Segoe UI Semibold</vt:lpstr>
      <vt:lpstr>Diseño predeterminado</vt:lpstr>
      <vt:lpstr>Praktyki zawodowe w Rimini</vt:lpstr>
      <vt:lpstr>„Staż czyni mistrza - mobilność zagraniczna wartością dodaną w procesie kształcenia umiejętności zawodowo- organizacyjno-społecznych uczniów technikum   2018-1-PL01-KA102-048099  </vt:lpstr>
      <vt:lpstr>Prezentacja programu PowerPoint</vt:lpstr>
      <vt:lpstr>Etapy realizacji projektu</vt:lpstr>
      <vt:lpstr>Etapy realizacji projektu</vt:lpstr>
      <vt:lpstr>Etapy realizacji projektu</vt:lpstr>
      <vt:lpstr>Podróż i hotel Record</vt:lpstr>
      <vt:lpstr>Rimini  miasto turystyczne położone nad Morzem Adriatyckim</vt:lpstr>
      <vt:lpstr>Prezentacja programu PowerPoint</vt:lpstr>
      <vt:lpstr>Pierwsze dni po przylocie  zwiedzanie miasta </vt:lpstr>
      <vt:lpstr>Prezentacja programu PowerPoint</vt:lpstr>
      <vt:lpstr>Prezentacja programu PowerPoint</vt:lpstr>
      <vt:lpstr>W pracy Iza i Andżelika   Hotel New Joile</vt:lpstr>
      <vt:lpstr>Natalia i Kordian Hotel Villa Adriatica</vt:lpstr>
      <vt:lpstr>Filip i Kamila  hotel Kursal</vt:lpstr>
      <vt:lpstr>Wiktoria i Klaudia  Hotel Bengasi</vt:lpstr>
      <vt:lpstr>Patrycja  Hotel La Perla</vt:lpstr>
      <vt:lpstr>Karolina  Hotel Rosabianca</vt:lpstr>
      <vt:lpstr>Po pracy…</vt:lpstr>
      <vt:lpstr>Prezentacja programu PowerPoint</vt:lpstr>
      <vt:lpstr>Wycieczka do San Marino</vt:lpstr>
      <vt:lpstr>Prezentacja programu PowerPoint</vt:lpstr>
      <vt:lpstr>Wycieczka do Wenecji </vt:lpstr>
      <vt:lpstr>Prezentacja programu PowerPoint</vt:lpstr>
      <vt:lpstr>Trochę zabawy, odpoczynku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Ostatnie spotkanie  w Sistema Turismo</vt:lpstr>
      <vt:lpstr>Dlaczego warto wziąć udział w projekcie?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Admin</cp:lastModifiedBy>
  <cp:revision>513</cp:revision>
  <dcterms:created xsi:type="dcterms:W3CDTF">2010-05-23T14:28:12Z</dcterms:created>
  <dcterms:modified xsi:type="dcterms:W3CDTF">2020-10-07T08:50:17Z</dcterms:modified>
</cp:coreProperties>
</file>